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9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034141-56E4-4D9B-8595-C33080B180CC}" v="4" dt="2023-03-07T08:17:30.88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246" y="1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BB5CE3EB-5EFC-4321-9788-4103BE3747DF}"/>
    <pc:docChg chg="undo custSel addSld modSld">
      <pc:chgData name="Steven Linkels" userId="82b2834b-7373-49b3-b259-2f89722ff704" providerId="ADAL" clId="{BB5CE3EB-5EFC-4321-9788-4103BE3747DF}" dt="2022-09-09T09:07:54.229" v="3324" actId="14100"/>
      <pc:docMkLst>
        <pc:docMk/>
      </pc:docMkLst>
      <pc:sldChg chg="addSp delSp modSp mod">
        <pc:chgData name="Steven Linkels" userId="82b2834b-7373-49b3-b259-2f89722ff704" providerId="ADAL" clId="{BB5CE3EB-5EFC-4321-9788-4103BE3747DF}" dt="2022-09-09T09:07:54.229" v="3324" actId="14100"/>
        <pc:sldMkLst>
          <pc:docMk/>
          <pc:sldMk cId="1914404811" sldId="256"/>
        </pc:sldMkLst>
        <pc:spChg chg="add del mod">
          <ac:chgData name="Steven Linkels" userId="82b2834b-7373-49b3-b259-2f89722ff704" providerId="ADAL" clId="{BB5CE3EB-5EFC-4321-9788-4103BE3747DF}" dt="2022-09-09T08:10:18.704" v="1073" actId="478"/>
          <ac:spMkLst>
            <pc:docMk/>
            <pc:sldMk cId="1914404811" sldId="256"/>
            <ac:spMk id="2" creationId="{CC6FCAEB-AF00-33F4-735D-5B0B0ADB7E60}"/>
          </ac:spMkLst>
        </pc:spChg>
        <pc:spChg chg="add del mod">
          <ac:chgData name="Steven Linkels" userId="82b2834b-7373-49b3-b259-2f89722ff704" providerId="ADAL" clId="{BB5CE3EB-5EFC-4321-9788-4103BE3747DF}" dt="2022-09-09T08:06:55.161" v="745" actId="20577"/>
          <ac:spMkLst>
            <pc:docMk/>
            <pc:sldMk cId="1914404811" sldId="256"/>
            <ac:spMk id="4" creationId="{7E256807-68E5-45A0-8DD0-5696A7E4E94A}"/>
          </ac:spMkLst>
        </pc:spChg>
        <pc:spChg chg="del mod">
          <ac:chgData name="Steven Linkels" userId="82b2834b-7373-49b3-b259-2f89722ff704" providerId="ADAL" clId="{BB5CE3EB-5EFC-4321-9788-4103BE3747DF}" dt="2022-09-09T07:58:50.308" v="36" actId="478"/>
          <ac:spMkLst>
            <pc:docMk/>
            <pc:sldMk cId="1914404811" sldId="256"/>
            <ac:spMk id="6" creationId="{81B96BA2-902A-4078-8942-E8A2417A9A29}"/>
          </ac:spMkLst>
        </pc:spChg>
        <pc:spChg chg="del">
          <ac:chgData name="Steven Linkels" userId="82b2834b-7373-49b3-b259-2f89722ff704" providerId="ADAL" clId="{BB5CE3EB-5EFC-4321-9788-4103BE3747DF}" dt="2022-09-09T07:58:52.661" v="37" actId="478"/>
          <ac:spMkLst>
            <pc:docMk/>
            <pc:sldMk cId="1914404811" sldId="256"/>
            <ac:spMk id="11" creationId="{5EE0F054-A7F1-4A05-967D-E5A1727AF1BE}"/>
          </ac:spMkLst>
        </pc:spChg>
        <pc:spChg chg="del">
          <ac:chgData name="Steven Linkels" userId="82b2834b-7373-49b3-b259-2f89722ff704" providerId="ADAL" clId="{BB5CE3EB-5EFC-4321-9788-4103BE3747DF}" dt="2022-09-09T07:58:56.424" v="40" actId="478"/>
          <ac:spMkLst>
            <pc:docMk/>
            <pc:sldMk cId="1914404811" sldId="256"/>
            <ac:spMk id="12" creationId="{F7D7D343-C446-4269-9CDA-8F6FACD7F614}"/>
          </ac:spMkLst>
        </pc:spChg>
        <pc:graphicFrameChg chg="del modGraphic">
          <ac:chgData name="Steven Linkels" userId="82b2834b-7373-49b3-b259-2f89722ff704" providerId="ADAL" clId="{BB5CE3EB-5EFC-4321-9788-4103BE3747DF}" dt="2022-09-09T07:59:00.121" v="42" actId="478"/>
          <ac:graphicFrameMkLst>
            <pc:docMk/>
            <pc:sldMk cId="1914404811" sldId="256"/>
            <ac:graphicFrameMk id="7" creationId="{E301E4D4-09EB-42FE-AC70-36D3DFBAE62B}"/>
          </ac:graphicFrameMkLst>
        </pc:graphicFrameChg>
        <pc:picChg chg="del">
          <ac:chgData name="Steven Linkels" userId="82b2834b-7373-49b3-b259-2f89722ff704" providerId="ADAL" clId="{BB5CE3EB-5EFC-4321-9788-4103BE3747DF}" dt="2022-09-09T07:58:53.802" v="38" actId="478"/>
          <ac:picMkLst>
            <pc:docMk/>
            <pc:sldMk cId="1914404811" sldId="256"/>
            <ac:picMk id="8" creationId="{BD89C826-1CCB-42CB-B51C-EF919B67740C}"/>
          </ac:picMkLst>
        </pc:picChg>
        <pc:picChg chg="del">
          <ac:chgData name="Steven Linkels" userId="82b2834b-7373-49b3-b259-2f89722ff704" providerId="ADAL" clId="{BB5CE3EB-5EFC-4321-9788-4103BE3747DF}" dt="2022-09-09T07:58:45.896" v="32" actId="478"/>
          <ac:picMkLst>
            <pc:docMk/>
            <pc:sldMk cId="1914404811" sldId="256"/>
            <ac:picMk id="9" creationId="{D97B8CFA-CDB8-40FD-96FE-27726BF102A7}"/>
          </ac:picMkLst>
        </pc:picChg>
        <pc:picChg chg="del">
          <ac:chgData name="Steven Linkels" userId="82b2834b-7373-49b3-b259-2f89722ff704" providerId="ADAL" clId="{BB5CE3EB-5EFC-4321-9788-4103BE3747DF}" dt="2022-09-09T07:58:54.603" v="39" actId="478"/>
          <ac:picMkLst>
            <pc:docMk/>
            <pc:sldMk cId="1914404811" sldId="256"/>
            <ac:picMk id="10" creationId="{C428977F-8D2E-43A9-A7BF-8CBFBC46CBFB}"/>
          </ac:picMkLst>
        </pc:picChg>
        <pc:picChg chg="add del mod">
          <ac:chgData name="Steven Linkels" userId="82b2834b-7373-49b3-b259-2f89722ff704" providerId="ADAL" clId="{BB5CE3EB-5EFC-4321-9788-4103BE3747DF}" dt="2022-09-09T08:10:55.774" v="1075" actId="478"/>
          <ac:picMkLst>
            <pc:docMk/>
            <pc:sldMk cId="1914404811" sldId="256"/>
            <ac:picMk id="1026" creationId="{8B07B024-9F07-4D43-1E79-BB46471B2D87}"/>
          </ac:picMkLst>
        </pc:picChg>
        <pc:picChg chg="add mod">
          <ac:chgData name="Steven Linkels" userId="82b2834b-7373-49b3-b259-2f89722ff704" providerId="ADAL" clId="{BB5CE3EB-5EFC-4321-9788-4103BE3747DF}" dt="2022-09-09T09:07:54.229" v="3324" actId="14100"/>
          <ac:picMkLst>
            <pc:docMk/>
            <pc:sldMk cId="1914404811" sldId="256"/>
            <ac:picMk id="1028" creationId="{7A2E8922-7ACF-81AD-AF03-A775651CAF31}"/>
          </ac:picMkLst>
        </pc:picChg>
      </pc:sldChg>
      <pc:sldChg chg="addSp modSp new mod">
        <pc:chgData name="Steven Linkels" userId="82b2834b-7373-49b3-b259-2f89722ff704" providerId="ADAL" clId="{BB5CE3EB-5EFC-4321-9788-4103BE3747DF}" dt="2022-09-09T09:06:15.960" v="3295" actId="1076"/>
        <pc:sldMkLst>
          <pc:docMk/>
          <pc:sldMk cId="2837883095" sldId="257"/>
        </pc:sldMkLst>
        <pc:spChg chg="mod">
          <ac:chgData name="Steven Linkels" userId="82b2834b-7373-49b3-b259-2f89722ff704" providerId="ADAL" clId="{BB5CE3EB-5EFC-4321-9788-4103BE3747DF}" dt="2022-09-09T08:15:11.853" v="1518" actId="120"/>
          <ac:spMkLst>
            <pc:docMk/>
            <pc:sldMk cId="2837883095" sldId="257"/>
            <ac:spMk id="2" creationId="{F4587BD9-14EC-6A67-86DB-A03F2C476756}"/>
          </ac:spMkLst>
        </pc:spChg>
        <pc:spChg chg="add mod">
          <ac:chgData name="Steven Linkels" userId="82b2834b-7373-49b3-b259-2f89722ff704" providerId="ADAL" clId="{BB5CE3EB-5EFC-4321-9788-4103BE3747DF}" dt="2022-09-09T09:06:15.960" v="3295" actId="1076"/>
          <ac:spMkLst>
            <pc:docMk/>
            <pc:sldMk cId="2837883095" sldId="257"/>
            <ac:spMk id="3" creationId="{2969F3E5-9DE1-F462-0091-803B780BD098}"/>
          </ac:spMkLst>
        </pc:spChg>
        <pc:picChg chg="add mod">
          <ac:chgData name="Steven Linkels" userId="82b2834b-7373-49b3-b259-2f89722ff704" providerId="ADAL" clId="{BB5CE3EB-5EFC-4321-9788-4103BE3747DF}" dt="2022-09-09T09:04:42.465" v="2939" actId="14100"/>
          <ac:picMkLst>
            <pc:docMk/>
            <pc:sldMk cId="2837883095" sldId="257"/>
            <ac:picMk id="3074" creationId="{EFEEC784-F0C3-F114-3B3C-9F1C5B98154E}"/>
          </ac:picMkLst>
        </pc:picChg>
      </pc:sldChg>
      <pc:sldChg chg="addSp modSp new mod">
        <pc:chgData name="Steven Linkels" userId="82b2834b-7373-49b3-b259-2f89722ff704" providerId="ADAL" clId="{BB5CE3EB-5EFC-4321-9788-4103BE3747DF}" dt="2022-09-09T08:15:07.204" v="1517" actId="1076"/>
        <pc:sldMkLst>
          <pc:docMk/>
          <pc:sldMk cId="1227921618" sldId="258"/>
        </pc:sldMkLst>
        <pc:spChg chg="mod">
          <ac:chgData name="Steven Linkels" userId="82b2834b-7373-49b3-b259-2f89722ff704" providerId="ADAL" clId="{BB5CE3EB-5EFC-4321-9788-4103BE3747DF}" dt="2022-09-09T08:12:58.276" v="1086" actId="120"/>
          <ac:spMkLst>
            <pc:docMk/>
            <pc:sldMk cId="1227921618" sldId="258"/>
            <ac:spMk id="2" creationId="{8D5695A6-FFDA-319E-CB4A-65027426091A}"/>
          </ac:spMkLst>
        </pc:spChg>
        <pc:spChg chg="add mod">
          <ac:chgData name="Steven Linkels" userId="82b2834b-7373-49b3-b259-2f89722ff704" providerId="ADAL" clId="{BB5CE3EB-5EFC-4321-9788-4103BE3747DF}" dt="2022-09-09T08:15:07.204" v="1517" actId="1076"/>
          <ac:spMkLst>
            <pc:docMk/>
            <pc:sldMk cId="1227921618" sldId="258"/>
            <ac:spMk id="5" creationId="{15A920E7-73F6-C757-FB69-D3DDD9A1D2C1}"/>
          </ac:spMkLst>
        </pc:spChg>
        <pc:picChg chg="add mod">
          <ac:chgData name="Steven Linkels" userId="82b2834b-7373-49b3-b259-2f89722ff704" providerId="ADAL" clId="{BB5CE3EB-5EFC-4321-9788-4103BE3747DF}" dt="2022-09-09T08:13:16.396" v="1090" actId="14100"/>
          <ac:picMkLst>
            <pc:docMk/>
            <pc:sldMk cId="1227921618" sldId="258"/>
            <ac:picMk id="4" creationId="{14A21656-FA45-41B0-5DC6-76C4E0B4DBB9}"/>
          </ac:picMkLst>
        </pc:picChg>
      </pc:sldChg>
      <pc:sldChg chg="addSp delSp modSp new mod">
        <pc:chgData name="Steven Linkels" userId="82b2834b-7373-49b3-b259-2f89722ff704" providerId="ADAL" clId="{BB5CE3EB-5EFC-4321-9788-4103BE3747DF}" dt="2022-09-09T08:45:39.249" v="2021"/>
        <pc:sldMkLst>
          <pc:docMk/>
          <pc:sldMk cId="2626279103" sldId="259"/>
        </pc:sldMkLst>
        <pc:spChg chg="mod">
          <ac:chgData name="Steven Linkels" userId="82b2834b-7373-49b3-b259-2f89722ff704" providerId="ADAL" clId="{BB5CE3EB-5EFC-4321-9788-4103BE3747DF}" dt="2022-09-09T08:24:47.090" v="1551" actId="120"/>
          <ac:spMkLst>
            <pc:docMk/>
            <pc:sldMk cId="2626279103" sldId="259"/>
            <ac:spMk id="2" creationId="{B1CD5EE5-52CC-8498-15E6-72347ED13F4E}"/>
          </ac:spMkLst>
        </pc:spChg>
        <pc:spChg chg="add del mod">
          <ac:chgData name="Steven Linkels" userId="82b2834b-7373-49b3-b259-2f89722ff704" providerId="ADAL" clId="{BB5CE3EB-5EFC-4321-9788-4103BE3747DF}" dt="2022-09-09T08:24:30.219" v="1546"/>
          <ac:spMkLst>
            <pc:docMk/>
            <pc:sldMk cId="2626279103" sldId="259"/>
            <ac:spMk id="3" creationId="{4B77EF2F-E6B0-7924-A116-C82C5EEEFC7F}"/>
          </ac:spMkLst>
        </pc:spChg>
        <pc:spChg chg="add mod">
          <ac:chgData name="Steven Linkels" userId="82b2834b-7373-49b3-b259-2f89722ff704" providerId="ADAL" clId="{BB5CE3EB-5EFC-4321-9788-4103BE3747DF}" dt="2022-09-09T08:45:39.249" v="2021"/>
          <ac:spMkLst>
            <pc:docMk/>
            <pc:sldMk cId="2626279103" sldId="259"/>
            <ac:spMk id="8" creationId="{B312C55C-8AAC-BAAF-6C97-08360C1E5EFD}"/>
          </ac:spMkLst>
        </pc:spChg>
        <pc:picChg chg="add mod">
          <ac:chgData name="Steven Linkels" userId="82b2834b-7373-49b3-b259-2f89722ff704" providerId="ADAL" clId="{BB5CE3EB-5EFC-4321-9788-4103BE3747DF}" dt="2022-09-09T08:24:57.473" v="1554" actId="14100"/>
          <ac:picMkLst>
            <pc:docMk/>
            <pc:sldMk cId="2626279103" sldId="259"/>
            <ac:picMk id="5" creationId="{9FC2F259-7AD0-E80F-1213-2E5BA201FF7B}"/>
          </ac:picMkLst>
        </pc:picChg>
        <pc:picChg chg="add mod">
          <ac:chgData name="Steven Linkels" userId="82b2834b-7373-49b3-b259-2f89722ff704" providerId="ADAL" clId="{BB5CE3EB-5EFC-4321-9788-4103BE3747DF}" dt="2022-09-09T08:29:25.366" v="1943" actId="1076"/>
          <ac:picMkLst>
            <pc:docMk/>
            <pc:sldMk cId="2626279103" sldId="259"/>
            <ac:picMk id="7" creationId="{2C0A0D03-990B-6BE4-C56E-4020B19BF574}"/>
          </ac:picMkLst>
        </pc:picChg>
      </pc:sldChg>
      <pc:sldChg chg="addSp modSp new mod">
        <pc:chgData name="Steven Linkels" userId="82b2834b-7373-49b3-b259-2f89722ff704" providerId="ADAL" clId="{BB5CE3EB-5EFC-4321-9788-4103BE3747DF}" dt="2022-09-09T08:48:51.966" v="2336" actId="1076"/>
        <pc:sldMkLst>
          <pc:docMk/>
          <pc:sldMk cId="3247211748" sldId="260"/>
        </pc:sldMkLst>
        <pc:spChg chg="mod">
          <ac:chgData name="Steven Linkels" userId="82b2834b-7373-49b3-b259-2f89722ff704" providerId="ADAL" clId="{BB5CE3EB-5EFC-4321-9788-4103BE3747DF}" dt="2022-09-09T08:46:04.567" v="2027" actId="120"/>
          <ac:spMkLst>
            <pc:docMk/>
            <pc:sldMk cId="3247211748" sldId="260"/>
            <ac:spMk id="2" creationId="{8661636D-76EF-9736-D8CA-D258D1A010F1}"/>
          </ac:spMkLst>
        </pc:spChg>
        <pc:spChg chg="add mod">
          <ac:chgData name="Steven Linkels" userId="82b2834b-7373-49b3-b259-2f89722ff704" providerId="ADAL" clId="{BB5CE3EB-5EFC-4321-9788-4103BE3747DF}" dt="2022-09-09T08:48:51.966" v="2336" actId="1076"/>
          <ac:spMkLst>
            <pc:docMk/>
            <pc:sldMk cId="3247211748" sldId="260"/>
            <ac:spMk id="3" creationId="{36A1C8AA-C404-ACB6-31DE-4CD38B4895E5}"/>
          </ac:spMkLst>
        </pc:spChg>
        <pc:picChg chg="add mod">
          <ac:chgData name="Steven Linkels" userId="82b2834b-7373-49b3-b259-2f89722ff704" providerId="ADAL" clId="{BB5CE3EB-5EFC-4321-9788-4103BE3747DF}" dt="2022-09-09T08:48:44.478" v="2334" actId="14100"/>
          <ac:picMkLst>
            <pc:docMk/>
            <pc:sldMk cId="3247211748" sldId="260"/>
            <ac:picMk id="5" creationId="{88CA225B-B676-6F0D-A7A6-50D2B5674831}"/>
          </ac:picMkLst>
        </pc:picChg>
      </pc:sldChg>
      <pc:sldChg chg="addSp modSp new mod">
        <pc:chgData name="Steven Linkels" userId="82b2834b-7373-49b3-b259-2f89722ff704" providerId="ADAL" clId="{BB5CE3EB-5EFC-4321-9788-4103BE3747DF}" dt="2022-09-09T09:07:41.609" v="3322" actId="14100"/>
        <pc:sldMkLst>
          <pc:docMk/>
          <pc:sldMk cId="4291221547" sldId="261"/>
        </pc:sldMkLst>
        <pc:spChg chg="mod">
          <ac:chgData name="Steven Linkels" userId="82b2834b-7373-49b3-b259-2f89722ff704" providerId="ADAL" clId="{BB5CE3EB-5EFC-4321-9788-4103BE3747DF}" dt="2022-09-09T08:48:58.520" v="2338" actId="120"/>
          <ac:spMkLst>
            <pc:docMk/>
            <pc:sldMk cId="4291221547" sldId="261"/>
            <ac:spMk id="2" creationId="{290A1A83-25C7-264E-1373-12FF4C9E4598}"/>
          </ac:spMkLst>
        </pc:spChg>
        <pc:spChg chg="add mod">
          <ac:chgData name="Steven Linkels" userId="82b2834b-7373-49b3-b259-2f89722ff704" providerId="ADAL" clId="{BB5CE3EB-5EFC-4321-9788-4103BE3747DF}" dt="2022-09-09T09:07:41.609" v="3322" actId="14100"/>
          <ac:spMkLst>
            <pc:docMk/>
            <pc:sldMk cId="4291221547" sldId="261"/>
            <ac:spMk id="3" creationId="{572FFEE8-99C8-4544-8C3A-75392F5480A1}"/>
          </ac:spMkLst>
        </pc:spChg>
        <pc:picChg chg="add mod">
          <ac:chgData name="Steven Linkels" userId="82b2834b-7373-49b3-b259-2f89722ff704" providerId="ADAL" clId="{BB5CE3EB-5EFC-4321-9788-4103BE3747DF}" dt="2022-09-09T09:07:36.678" v="3320" actId="1076"/>
          <ac:picMkLst>
            <pc:docMk/>
            <pc:sldMk cId="4291221547" sldId="261"/>
            <ac:picMk id="4098" creationId="{8AA8FF02-6B6F-FAEF-66D3-6CC6E59BFCC5}"/>
          </ac:picMkLst>
        </pc:picChg>
      </pc:sldChg>
      <pc:sldChg chg="addSp modSp new mod">
        <pc:chgData name="Steven Linkels" userId="82b2834b-7373-49b3-b259-2f89722ff704" providerId="ADAL" clId="{BB5CE3EB-5EFC-4321-9788-4103BE3747DF}" dt="2022-09-09T08:54:32.105" v="2921" actId="1076"/>
        <pc:sldMkLst>
          <pc:docMk/>
          <pc:sldMk cId="91105340" sldId="262"/>
        </pc:sldMkLst>
        <pc:spChg chg="mod">
          <ac:chgData name="Steven Linkels" userId="82b2834b-7373-49b3-b259-2f89722ff704" providerId="ADAL" clId="{BB5CE3EB-5EFC-4321-9788-4103BE3747DF}" dt="2022-09-09T08:53:25.569" v="2750" actId="1076"/>
          <ac:spMkLst>
            <pc:docMk/>
            <pc:sldMk cId="91105340" sldId="262"/>
            <ac:spMk id="2" creationId="{432F876A-8086-B3D8-1D57-CD3CE6D84972}"/>
          </ac:spMkLst>
        </pc:spChg>
        <pc:spChg chg="add mod">
          <ac:chgData name="Steven Linkels" userId="82b2834b-7373-49b3-b259-2f89722ff704" providerId="ADAL" clId="{BB5CE3EB-5EFC-4321-9788-4103BE3747DF}" dt="2022-09-09T08:54:32.105" v="2921" actId="1076"/>
          <ac:spMkLst>
            <pc:docMk/>
            <pc:sldMk cId="91105340" sldId="262"/>
            <ac:spMk id="3" creationId="{AD9D08F7-FD20-2CA0-B766-3408B55077B1}"/>
          </ac:spMkLst>
        </pc:spChg>
        <pc:picChg chg="add mod">
          <ac:chgData name="Steven Linkels" userId="82b2834b-7373-49b3-b259-2f89722ff704" providerId="ADAL" clId="{BB5CE3EB-5EFC-4321-9788-4103BE3747DF}" dt="2022-09-09T08:54:26.736" v="2920" actId="14100"/>
          <ac:picMkLst>
            <pc:docMk/>
            <pc:sldMk cId="91105340" sldId="262"/>
            <ac:picMk id="2050" creationId="{E2A0D1EE-0BA8-416A-A4CA-B168A63C67FD}"/>
          </ac:picMkLst>
        </pc:picChg>
      </pc:sldChg>
    </pc:docChg>
  </pc:docChgLst>
  <pc:docChgLst>
    <pc:chgData name="Steven Linkels" userId="82b2834b-7373-49b3-b259-2f89722ff704" providerId="ADAL" clId="{C464F52E-386D-46F1-B4D0-6DDE37028B41}"/>
    <pc:docChg chg="delSld modSld">
      <pc:chgData name="Steven Linkels" userId="82b2834b-7373-49b3-b259-2f89722ff704" providerId="ADAL" clId="{C464F52E-386D-46F1-B4D0-6DDE37028B41}" dt="2022-09-29T14:15:15.710" v="160" actId="20577"/>
      <pc:docMkLst>
        <pc:docMk/>
      </pc:docMkLst>
      <pc:sldChg chg="del">
        <pc:chgData name="Steven Linkels" userId="82b2834b-7373-49b3-b259-2f89722ff704" providerId="ADAL" clId="{C464F52E-386D-46F1-B4D0-6DDE37028B41}" dt="2022-09-29T14:14:21.944" v="0" actId="47"/>
        <pc:sldMkLst>
          <pc:docMk/>
          <pc:sldMk cId="1227921618" sldId="258"/>
        </pc:sldMkLst>
      </pc:sldChg>
      <pc:sldChg chg="modSp mod">
        <pc:chgData name="Steven Linkels" userId="82b2834b-7373-49b3-b259-2f89722ff704" providerId="ADAL" clId="{C464F52E-386D-46F1-B4D0-6DDE37028B41}" dt="2022-09-29T14:15:03.199" v="153" actId="20577"/>
        <pc:sldMkLst>
          <pc:docMk/>
          <pc:sldMk cId="2626279103" sldId="259"/>
        </pc:sldMkLst>
        <pc:spChg chg="mod">
          <ac:chgData name="Steven Linkels" userId="82b2834b-7373-49b3-b259-2f89722ff704" providerId="ADAL" clId="{C464F52E-386D-46F1-B4D0-6DDE37028B41}" dt="2022-09-29T14:14:25.019" v="2" actId="20577"/>
          <ac:spMkLst>
            <pc:docMk/>
            <pc:sldMk cId="2626279103" sldId="259"/>
            <ac:spMk id="2" creationId="{B1CD5EE5-52CC-8498-15E6-72347ED13F4E}"/>
          </ac:spMkLst>
        </pc:spChg>
        <pc:spChg chg="mod">
          <ac:chgData name="Steven Linkels" userId="82b2834b-7373-49b3-b259-2f89722ff704" providerId="ADAL" clId="{C464F52E-386D-46F1-B4D0-6DDE37028B41}" dt="2022-09-29T14:15:03.199" v="153" actId="20577"/>
          <ac:spMkLst>
            <pc:docMk/>
            <pc:sldMk cId="2626279103" sldId="259"/>
            <ac:spMk id="8" creationId="{B312C55C-8AAC-BAAF-6C97-08360C1E5EFD}"/>
          </ac:spMkLst>
        </pc:spChg>
      </pc:sldChg>
      <pc:sldChg chg="modSp mod">
        <pc:chgData name="Steven Linkels" userId="82b2834b-7373-49b3-b259-2f89722ff704" providerId="ADAL" clId="{C464F52E-386D-46F1-B4D0-6DDE37028B41}" dt="2022-09-29T14:15:07.628" v="155" actId="20577"/>
        <pc:sldMkLst>
          <pc:docMk/>
          <pc:sldMk cId="3247211748" sldId="260"/>
        </pc:sldMkLst>
        <pc:spChg chg="mod">
          <ac:chgData name="Steven Linkels" userId="82b2834b-7373-49b3-b259-2f89722ff704" providerId="ADAL" clId="{C464F52E-386D-46F1-B4D0-6DDE37028B41}" dt="2022-09-29T14:15:07.628" v="155" actId="20577"/>
          <ac:spMkLst>
            <pc:docMk/>
            <pc:sldMk cId="3247211748" sldId="260"/>
            <ac:spMk id="2" creationId="{8661636D-76EF-9736-D8CA-D258D1A010F1}"/>
          </ac:spMkLst>
        </pc:spChg>
      </pc:sldChg>
      <pc:sldChg chg="modSp mod">
        <pc:chgData name="Steven Linkels" userId="82b2834b-7373-49b3-b259-2f89722ff704" providerId="ADAL" clId="{C464F52E-386D-46F1-B4D0-6DDE37028B41}" dt="2022-09-29T14:15:12.532" v="157" actId="20577"/>
        <pc:sldMkLst>
          <pc:docMk/>
          <pc:sldMk cId="4291221547" sldId="261"/>
        </pc:sldMkLst>
        <pc:spChg chg="mod">
          <ac:chgData name="Steven Linkels" userId="82b2834b-7373-49b3-b259-2f89722ff704" providerId="ADAL" clId="{C464F52E-386D-46F1-B4D0-6DDE37028B41}" dt="2022-09-29T14:15:12.532" v="157" actId="20577"/>
          <ac:spMkLst>
            <pc:docMk/>
            <pc:sldMk cId="4291221547" sldId="261"/>
            <ac:spMk id="2" creationId="{290A1A83-25C7-264E-1373-12FF4C9E4598}"/>
          </ac:spMkLst>
        </pc:spChg>
      </pc:sldChg>
      <pc:sldChg chg="modSp mod">
        <pc:chgData name="Steven Linkels" userId="82b2834b-7373-49b3-b259-2f89722ff704" providerId="ADAL" clId="{C464F52E-386D-46F1-B4D0-6DDE37028B41}" dt="2022-09-29T14:15:15.710" v="160" actId="20577"/>
        <pc:sldMkLst>
          <pc:docMk/>
          <pc:sldMk cId="91105340" sldId="262"/>
        </pc:sldMkLst>
        <pc:spChg chg="mod">
          <ac:chgData name="Steven Linkels" userId="82b2834b-7373-49b3-b259-2f89722ff704" providerId="ADAL" clId="{C464F52E-386D-46F1-B4D0-6DDE37028B41}" dt="2022-09-29T14:15:15.710" v="160" actId="20577"/>
          <ac:spMkLst>
            <pc:docMk/>
            <pc:sldMk cId="91105340" sldId="262"/>
            <ac:spMk id="2" creationId="{432F876A-8086-B3D8-1D57-CD3CE6D84972}"/>
          </ac:spMkLst>
        </pc:spChg>
      </pc:sldChg>
    </pc:docChg>
  </pc:docChgLst>
  <pc:docChgLst>
    <pc:chgData name="Steven Linkels" userId="82b2834b-7373-49b3-b259-2f89722ff704" providerId="ADAL" clId="{9C034141-56E4-4D9B-8595-C33080B180CC}"/>
    <pc:docChg chg="custSel addSld modSld">
      <pc:chgData name="Steven Linkels" userId="82b2834b-7373-49b3-b259-2f89722ff704" providerId="ADAL" clId="{9C034141-56E4-4D9B-8595-C33080B180CC}" dt="2023-03-07T08:24:11.235" v="1314" actId="5793"/>
      <pc:docMkLst>
        <pc:docMk/>
      </pc:docMkLst>
      <pc:sldChg chg="modSp mod">
        <pc:chgData name="Steven Linkels" userId="82b2834b-7373-49b3-b259-2f89722ff704" providerId="ADAL" clId="{9C034141-56E4-4D9B-8595-C33080B180CC}" dt="2023-03-07T08:10:02.598" v="11" actId="5793"/>
        <pc:sldMkLst>
          <pc:docMk/>
          <pc:sldMk cId="2837883095" sldId="257"/>
        </pc:sldMkLst>
        <pc:spChg chg="mod">
          <ac:chgData name="Steven Linkels" userId="82b2834b-7373-49b3-b259-2f89722ff704" providerId="ADAL" clId="{9C034141-56E4-4D9B-8595-C33080B180CC}" dt="2023-03-07T08:10:02.598" v="11" actId="5793"/>
          <ac:spMkLst>
            <pc:docMk/>
            <pc:sldMk cId="2837883095" sldId="257"/>
            <ac:spMk id="3" creationId="{2969F3E5-9DE1-F462-0091-803B780BD098}"/>
          </ac:spMkLst>
        </pc:spChg>
      </pc:sldChg>
      <pc:sldChg chg="modSp mod">
        <pc:chgData name="Steven Linkels" userId="82b2834b-7373-49b3-b259-2f89722ff704" providerId="ADAL" clId="{9C034141-56E4-4D9B-8595-C33080B180CC}" dt="2023-03-07T08:11:03.857" v="200" actId="20577"/>
        <pc:sldMkLst>
          <pc:docMk/>
          <pc:sldMk cId="2626279103" sldId="259"/>
        </pc:sldMkLst>
        <pc:spChg chg="mod">
          <ac:chgData name="Steven Linkels" userId="82b2834b-7373-49b3-b259-2f89722ff704" providerId="ADAL" clId="{9C034141-56E4-4D9B-8595-C33080B180CC}" dt="2023-03-07T08:11:03.857" v="200" actId="20577"/>
          <ac:spMkLst>
            <pc:docMk/>
            <pc:sldMk cId="2626279103" sldId="259"/>
            <ac:spMk id="8" creationId="{B312C55C-8AAC-BAAF-6C97-08360C1E5EFD}"/>
          </ac:spMkLst>
        </pc:spChg>
      </pc:sldChg>
      <pc:sldChg chg="modSp mod">
        <pc:chgData name="Steven Linkels" userId="82b2834b-7373-49b3-b259-2f89722ff704" providerId="ADAL" clId="{9C034141-56E4-4D9B-8595-C33080B180CC}" dt="2023-03-07T08:11:31.157" v="211" actId="20577"/>
        <pc:sldMkLst>
          <pc:docMk/>
          <pc:sldMk cId="3247211748" sldId="260"/>
        </pc:sldMkLst>
        <pc:spChg chg="mod">
          <ac:chgData name="Steven Linkels" userId="82b2834b-7373-49b3-b259-2f89722ff704" providerId="ADAL" clId="{9C034141-56E4-4D9B-8595-C33080B180CC}" dt="2023-03-07T08:11:31.157" v="211" actId="20577"/>
          <ac:spMkLst>
            <pc:docMk/>
            <pc:sldMk cId="3247211748" sldId="260"/>
            <ac:spMk id="3" creationId="{36A1C8AA-C404-ACB6-31DE-4CD38B4895E5}"/>
          </ac:spMkLst>
        </pc:spChg>
      </pc:sldChg>
      <pc:sldChg chg="modSp mod">
        <pc:chgData name="Steven Linkels" userId="82b2834b-7373-49b3-b259-2f89722ff704" providerId="ADAL" clId="{9C034141-56E4-4D9B-8595-C33080B180CC}" dt="2023-03-07T08:14:23.112" v="291" actId="20577"/>
        <pc:sldMkLst>
          <pc:docMk/>
          <pc:sldMk cId="4291221547" sldId="261"/>
        </pc:sldMkLst>
        <pc:spChg chg="mod">
          <ac:chgData name="Steven Linkels" userId="82b2834b-7373-49b3-b259-2f89722ff704" providerId="ADAL" clId="{9C034141-56E4-4D9B-8595-C33080B180CC}" dt="2023-03-07T08:14:23.112" v="291" actId="20577"/>
          <ac:spMkLst>
            <pc:docMk/>
            <pc:sldMk cId="4291221547" sldId="261"/>
            <ac:spMk id="3" creationId="{572FFEE8-99C8-4544-8C3A-75392F5480A1}"/>
          </ac:spMkLst>
        </pc:spChg>
      </pc:sldChg>
      <pc:sldChg chg="modSp mod">
        <pc:chgData name="Steven Linkels" userId="82b2834b-7373-49b3-b259-2f89722ff704" providerId="ADAL" clId="{9C034141-56E4-4D9B-8595-C33080B180CC}" dt="2023-03-07T08:17:12.243" v="652" actId="1076"/>
        <pc:sldMkLst>
          <pc:docMk/>
          <pc:sldMk cId="91105340" sldId="262"/>
        </pc:sldMkLst>
        <pc:spChg chg="mod">
          <ac:chgData name="Steven Linkels" userId="82b2834b-7373-49b3-b259-2f89722ff704" providerId="ADAL" clId="{9C034141-56E4-4D9B-8595-C33080B180CC}" dt="2023-03-07T08:14:39.550" v="335" actId="20577"/>
          <ac:spMkLst>
            <pc:docMk/>
            <pc:sldMk cId="91105340" sldId="262"/>
            <ac:spMk id="2" creationId="{432F876A-8086-B3D8-1D57-CD3CE6D84972}"/>
          </ac:spMkLst>
        </pc:spChg>
        <pc:spChg chg="mod">
          <ac:chgData name="Steven Linkels" userId="82b2834b-7373-49b3-b259-2f89722ff704" providerId="ADAL" clId="{9C034141-56E4-4D9B-8595-C33080B180CC}" dt="2023-03-07T08:17:12.243" v="652" actId="1076"/>
          <ac:spMkLst>
            <pc:docMk/>
            <pc:sldMk cId="91105340" sldId="262"/>
            <ac:spMk id="3" creationId="{AD9D08F7-FD20-2CA0-B766-3408B55077B1}"/>
          </ac:spMkLst>
        </pc:spChg>
      </pc:sldChg>
      <pc:sldChg chg="addSp modSp new mod">
        <pc:chgData name="Steven Linkels" userId="82b2834b-7373-49b3-b259-2f89722ff704" providerId="ADAL" clId="{9C034141-56E4-4D9B-8595-C33080B180CC}" dt="2023-03-07T08:24:11.235" v="1314" actId="5793"/>
        <pc:sldMkLst>
          <pc:docMk/>
          <pc:sldMk cId="3768364021" sldId="263"/>
        </pc:sldMkLst>
        <pc:spChg chg="mod">
          <ac:chgData name="Steven Linkels" userId="82b2834b-7373-49b3-b259-2f89722ff704" providerId="ADAL" clId="{9C034141-56E4-4D9B-8595-C33080B180CC}" dt="2023-03-07T08:14:34.606" v="333" actId="20577"/>
          <ac:spMkLst>
            <pc:docMk/>
            <pc:sldMk cId="3768364021" sldId="263"/>
            <ac:spMk id="2" creationId="{0450936E-014C-92C2-5AEF-4F9FEE9B9AF0}"/>
          </ac:spMkLst>
        </pc:spChg>
        <pc:spChg chg="add mod">
          <ac:chgData name="Steven Linkels" userId="82b2834b-7373-49b3-b259-2f89722ff704" providerId="ADAL" clId="{9C034141-56E4-4D9B-8595-C33080B180CC}" dt="2023-03-07T08:24:11.235" v="1314" actId="5793"/>
          <ac:spMkLst>
            <pc:docMk/>
            <pc:sldMk cId="3768364021" sldId="263"/>
            <ac:spMk id="3" creationId="{DC49F27D-63EC-D921-20CE-000BD1F6B62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141FF-D968-43E8-9EA5-C919C1F802D5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E942-1082-4F70-906C-327703092D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43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dministratie@yuverta.n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.linkels@yuverta.nl" TargetMode="External"/><Relationship Id="rId2" Type="http://schemas.openxmlformats.org/officeDocument/2006/relationships/hyperlink" Target="mailto:administratie@yuverta.n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Stappenplan stage en POK goedkeuring!</a:t>
            </a:r>
          </a:p>
        </p:txBody>
      </p:sp>
      <p:pic>
        <p:nvPicPr>
          <p:cNvPr id="1028" name="Picture 4" descr="Stappenplan | Evenementenhelpdesk">
            <a:extLst>
              <a:ext uri="{FF2B5EF4-FFF2-40B4-BE49-F238E27FC236}">
                <a16:creationId xmlns:a16="http://schemas.microsoft.com/office/drawing/2014/main" id="{7A2E8922-7ACF-81AD-AF03-A775651CA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108" y="1515532"/>
            <a:ext cx="4999892" cy="448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87BD9-14EC-6A67-86DB-A03F2C476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1: Het vinden van een stage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969F3E5-9DE1-F462-0091-803B780BD098}"/>
              </a:ext>
            </a:extLst>
          </p:cNvPr>
          <p:cNvSpPr txBox="1"/>
          <p:nvPr/>
        </p:nvSpPr>
        <p:spPr>
          <a:xfrm>
            <a:off x="0" y="1409700"/>
            <a:ext cx="411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vinden van een stagebedrijf! Een aantal tips:</a:t>
            </a:r>
          </a:p>
          <a:p>
            <a:pPr marL="285750" indent="-285750">
              <a:buFontTx/>
              <a:buChar char="-"/>
            </a:pPr>
            <a:r>
              <a:rPr lang="nl-NL" dirty="0"/>
              <a:t>Solliciteer niet bij één bedrijf maar bij meerdere, verspreid je kansen!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Maak gebruik van je eigen netwerk of van een ander om een stageplaats te vinden!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Ben er op tijd bij, hoe later je een stage zoekt hoe meer bedrijven vol zitten.</a:t>
            </a:r>
          </a:p>
        </p:txBody>
      </p:sp>
      <p:pic>
        <p:nvPicPr>
          <p:cNvPr id="3074" name="Picture 2" descr="Stagebox - bekijkjetoekomstnu">
            <a:extLst>
              <a:ext uri="{FF2B5EF4-FFF2-40B4-BE49-F238E27FC236}">
                <a16:creationId xmlns:a16="http://schemas.microsoft.com/office/drawing/2014/main" id="{EFEEC784-F0C3-F114-3B3C-9F1C5B981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409700"/>
            <a:ext cx="7162800" cy="425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88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D5EE5-52CC-8498-15E6-72347ED1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2: Aanvraagformulier OSIRIS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FC2F259-7AD0-E80F-1213-2E5BA201F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7314" y="1402032"/>
            <a:ext cx="7294686" cy="182474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C0A0D03-990B-6BE4-C56E-4020B19BF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7315" y="3654540"/>
            <a:ext cx="7294685" cy="1927928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B312C55C-8AAC-BAAF-6C97-08360C1E5EFD}"/>
              </a:ext>
            </a:extLst>
          </p:cNvPr>
          <p:cNvSpPr txBox="1"/>
          <p:nvPr/>
        </p:nvSpPr>
        <p:spPr>
          <a:xfrm>
            <a:off x="0" y="1402373"/>
            <a:ext cx="489731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In plaats van het voorstelformulier, staat er nu in OSIRIS bij zaken een Aanvraagformulier voor je klaar (zie afbeelding </a:t>
            </a:r>
            <a:r>
              <a:rPr lang="nl-NL" sz="1600" dirty="0">
                <a:sym typeface="Wingdings" panose="05000000000000000000" pitchFamily="2" charset="2"/>
              </a:rPr>
              <a:t>).</a:t>
            </a:r>
          </a:p>
          <a:p>
            <a:endParaRPr lang="nl-NL" sz="1600" dirty="0">
              <a:sym typeface="Wingdings" panose="05000000000000000000" pitchFamily="2" charset="2"/>
            </a:endParaRPr>
          </a:p>
          <a:p>
            <a:r>
              <a:rPr lang="nl-NL" sz="1600" dirty="0">
                <a:sym typeface="Wingdings" panose="05000000000000000000" pitchFamily="2" charset="2"/>
              </a:rPr>
              <a:t>Staat het aanvraagformulier niet in OSIRIS, stuur dan een mailtje naar </a:t>
            </a:r>
            <a:r>
              <a:rPr lang="nl-NL" sz="1600" dirty="0">
                <a:sym typeface="Wingdings" panose="05000000000000000000" pitchFamily="2" charset="2"/>
                <a:hlinkClick r:id="rId4"/>
              </a:rPr>
              <a:t>administratie@yuverta.nl</a:t>
            </a:r>
            <a:r>
              <a:rPr lang="nl-NL" sz="1600" dirty="0">
                <a:sym typeface="Wingdings" panose="05000000000000000000" pitchFamily="2" charset="2"/>
              </a:rPr>
              <a:t> met de vraag of zij het aanvraagformulier in OSIRIS willen zetten!</a:t>
            </a:r>
          </a:p>
          <a:p>
            <a:endParaRPr lang="nl-NL" sz="1600" dirty="0">
              <a:sym typeface="Wingdings" panose="05000000000000000000" pitchFamily="2" charset="2"/>
            </a:endParaRPr>
          </a:p>
          <a:p>
            <a:endParaRPr lang="nl-NL" sz="1600" dirty="0">
              <a:sym typeface="Wingdings" panose="05000000000000000000" pitchFamily="2" charset="2"/>
            </a:endParaRPr>
          </a:p>
          <a:p>
            <a:r>
              <a:rPr lang="nl-NL" sz="1600" dirty="0">
                <a:sym typeface="Wingdings" panose="05000000000000000000" pitchFamily="2" charset="2"/>
              </a:rPr>
              <a:t>Het Aanvraagformulier dient als bevestiging, pas als je het Aanvraagformulier hebt ingeleverd kan je POK worden aangemaakt (zie afbeelding )</a:t>
            </a:r>
          </a:p>
          <a:p>
            <a:endParaRPr lang="nl-NL" sz="1600" dirty="0">
              <a:sym typeface="Wingdings" panose="05000000000000000000" pitchFamily="2" charset="2"/>
            </a:endParaRPr>
          </a:p>
          <a:p>
            <a:r>
              <a:rPr lang="nl-NL" sz="1600" dirty="0">
                <a:sym typeface="Wingdings" panose="05000000000000000000" pitchFamily="2" charset="2"/>
              </a:rPr>
              <a:t>Voor meer informatie hierover bekijk het volgende filmpje: https://yuverta.sharepoint.com/sites/osiris-std/_layouts/15/stream.aspx?id=%2Fsites%2Fosiris%2Dstd%2FSiteAssets%2FSitePages%2Fosiris%2Dstd%2Fstudent%5F%2D%5Fbpv%5Faanvraag%5F%2Dversie%5F1%2D%2D%2DOriginal%2D%2Emp4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62627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1636D-76EF-9736-D8CA-D258D1A01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3: Akkoord BPV-Coördinator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6A1C8AA-C404-ACB6-31DE-4CD38B4895E5}"/>
              </a:ext>
            </a:extLst>
          </p:cNvPr>
          <p:cNvSpPr txBox="1"/>
          <p:nvPr/>
        </p:nvSpPr>
        <p:spPr>
          <a:xfrm>
            <a:off x="0" y="1325563"/>
            <a:ext cx="36048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r>
              <a:rPr lang="nl-NL" dirty="0"/>
              <a:t>Zodra het aanvraagformulier is ingevuld kan de BPV-coördinator akkoord geven mits de gegevens juist zijn ingevuld! 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Stuur een bericht via Teams naar de BPV-coördinator als het aanvraagformulier is ingeleverd! 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CA225B-B676-6F0D-A7A6-50D2B5674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845" y="1208942"/>
            <a:ext cx="8592519" cy="419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1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A1A83-25C7-264E-1373-12FF4C9E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4: Genereren POK en handtekening 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72FFEE8-99C8-4544-8C3A-75392F5480A1}"/>
              </a:ext>
            </a:extLst>
          </p:cNvPr>
          <p:cNvSpPr txBox="1"/>
          <p:nvPr/>
        </p:nvSpPr>
        <p:spPr>
          <a:xfrm>
            <a:off x="70338" y="1325563"/>
            <a:ext cx="41323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Bij een akkoord van de BPV-coördinator en administratie wordt er een POK gegenereerd (</a:t>
            </a:r>
            <a:r>
              <a:rPr lang="nl-NL" b="1" dirty="0"/>
              <a:t>let op, dit kan een aantal dagen duren</a:t>
            </a:r>
            <a:r>
              <a:rPr lang="nl-NL" dirty="0"/>
              <a:t>). De POK wordt na je mail toegestuurd door administratie, jijzelf en je praktijkbegeleider ondertekenen dan pagina 2 van de POK.</a:t>
            </a:r>
          </a:p>
          <a:p>
            <a:endParaRPr lang="nl-NL" dirty="0"/>
          </a:p>
          <a:p>
            <a:endParaRPr lang="nl-NL" b="1" dirty="0"/>
          </a:p>
          <a:p>
            <a:endParaRPr lang="nl-NL" dirty="0"/>
          </a:p>
        </p:txBody>
      </p:sp>
      <p:pic>
        <p:nvPicPr>
          <p:cNvPr id="4098" name="Picture 2" descr="Geen reactie op je mail? Stuur een herinnering | Intermediair">
            <a:extLst>
              <a:ext uri="{FF2B5EF4-FFF2-40B4-BE49-F238E27FC236}">
                <a16:creationId xmlns:a16="http://schemas.microsoft.com/office/drawing/2014/main" id="{8AA8FF02-6B6F-FAEF-66D3-6CC6E59BF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25563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22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0936E-014C-92C2-5AEF-4F9FEE9B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5: Wat lever je in en hoe?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C49F27D-63EC-D921-20CE-000BD1F6B625}"/>
              </a:ext>
            </a:extLst>
          </p:cNvPr>
          <p:cNvSpPr txBox="1"/>
          <p:nvPr/>
        </p:nvSpPr>
        <p:spPr>
          <a:xfrm>
            <a:off x="0" y="1085850"/>
            <a:ext cx="680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Wat lever je in?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Alle 7 pagina’s van de POK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Met daarbij pagina 2 compleet ingevuld, datum en handtekening van jezelf en praktijkbegeleider.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b="1" dirty="0"/>
              <a:t>Hoe zet je alle  7 pagina’s in één bestand?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Via Word </a:t>
            </a:r>
            <a:r>
              <a:rPr lang="nl-NL" dirty="0">
                <a:sym typeface="Wingdings" panose="05000000000000000000" pitchFamily="2" charset="2"/>
              </a:rPr>
              <a:t> Typ op google: Word bestand samenvoegen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Via PDF  Typ op google: PDF bestand samenvoegen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Heb je een foto  Typ op google: “Bestandsnaam” (JPG, PNG, JPEG etc.) omzetten naar PDF of 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836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F876A-8086-B3D8-1D57-CD3CE6D8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b="1" dirty="0"/>
              <a:t>Stap 6(laatste): Inleveren POK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D9D08F7-FD20-2CA0-B766-3408B55077B1}"/>
              </a:ext>
            </a:extLst>
          </p:cNvPr>
          <p:cNvSpPr txBox="1"/>
          <p:nvPr/>
        </p:nvSpPr>
        <p:spPr>
          <a:xfrm>
            <a:off x="0" y="1859339"/>
            <a:ext cx="35608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Heb je alle stappen op de vorige dia’s doorlopen? Lever dan de POK (alle 7 pagina’s op de juiste volgorde, met handtekeningen op pagina 2) in bij </a:t>
            </a:r>
            <a:r>
              <a:rPr lang="nl-NL" dirty="0">
                <a:hlinkClick r:id="rId2"/>
              </a:rPr>
              <a:t>administratie@yuverta.nl</a:t>
            </a:r>
            <a:r>
              <a:rPr lang="nl-NL" dirty="0"/>
              <a:t> met </a:t>
            </a:r>
            <a:r>
              <a:rPr lang="nl-NL" dirty="0">
                <a:hlinkClick r:id="rId3"/>
              </a:rPr>
              <a:t>s.linkels@yuverta.nl</a:t>
            </a:r>
            <a:r>
              <a:rPr lang="nl-NL" dirty="0"/>
              <a:t> in de cc!</a:t>
            </a:r>
          </a:p>
          <a:p>
            <a:endParaRPr lang="nl-NL" dirty="0"/>
          </a:p>
          <a:p>
            <a:r>
              <a:rPr lang="nl-NL" dirty="0"/>
              <a:t>Gefeliciteerd, je mag op stage!!!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0" name="Picture 2" descr="Gefeliciteerd! Grappige felicitaties, gifs en quotes">
            <a:extLst>
              <a:ext uri="{FF2B5EF4-FFF2-40B4-BE49-F238E27FC236}">
                <a16:creationId xmlns:a16="http://schemas.microsoft.com/office/drawing/2014/main" id="{E2A0D1EE-0BA8-416A-A4CA-B168A63C6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162" y="1160585"/>
            <a:ext cx="8261838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053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Props1.xml><?xml version="1.0" encoding="utf-8"?>
<ds:datastoreItem xmlns:ds="http://schemas.openxmlformats.org/officeDocument/2006/customXml" ds:itemID="{F7F4EA54-59B0-41C7-96B9-EB72856A1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461</Words>
  <Application>Microsoft Office PowerPoint</Application>
  <PresentationFormat>Breedbeeld</PresentationFormat>
  <Paragraphs>39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Stap 1: Het vinden van een stage</vt:lpstr>
      <vt:lpstr>Stap 2: Aanvraagformulier OSIRIS</vt:lpstr>
      <vt:lpstr>Stap 3: Akkoord BPV-Coördinator</vt:lpstr>
      <vt:lpstr>Stap 4: Genereren POK en handtekening  </vt:lpstr>
      <vt:lpstr>Stap 5: Wat lever je in en hoe?</vt:lpstr>
      <vt:lpstr>Stap 6(laatste): Inleveren POK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3</cp:revision>
  <dcterms:created xsi:type="dcterms:W3CDTF">2021-07-07T07:37:45Z</dcterms:created>
  <dcterms:modified xsi:type="dcterms:W3CDTF">2023-03-07T08:24:17Z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